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Omar Essam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2025.08.26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Eng Omar Essam</cp:lastModifiedBy>
  <cp:revision>199</cp:revision>
  <dcterms:created xsi:type="dcterms:W3CDTF">2021-04-29T18:58:34Z</dcterms:created>
  <dcterms:modified xsi:type="dcterms:W3CDTF">2025-08-26T12:52:38Z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